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7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29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5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6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0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3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9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03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0EA29-96DD-44C3-9471-1D9164AF63F1}" type="datetimeFigureOut">
              <a:rPr lang="en-GB" smtClean="0"/>
              <a:t>31/05/2025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A3984-3237-402F-A289-D2BC8CC42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23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Tellurometer (EDM)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Microwave measurement of distance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slave and master are totally independent units – not synchronized in any way.</a:t>
            </a:r>
          </a:p>
          <a:p>
            <a:r>
              <a:rPr lang="en-US" dirty="0" smtClean="0"/>
              <a:t>Independent 10GHz carrier (Klystron) frequency modulated independently by slave and master. Think of this a bit like sending pulses of light. </a:t>
            </a:r>
          </a:p>
          <a:p>
            <a:r>
              <a:rPr lang="en-US" dirty="0" smtClean="0"/>
              <a:t>Slave and Master mix their transmitted and received signals and form an amplitude modulated IF from which they can recover the phase difference between the modulations. Red / Black arrows on diagram.</a:t>
            </a:r>
          </a:p>
          <a:p>
            <a:r>
              <a:rPr lang="en-US" dirty="0" smtClean="0"/>
              <a:t>On its own this gives no info as the modulations are unsynchronized (and insufficiently stable given technology of the time)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8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875" y="365125"/>
            <a:ext cx="10515600" cy="132556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Microwave Measurement of Distance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8475" y="1690688"/>
            <a:ext cx="5334000" cy="400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55" y="1690688"/>
            <a:ext cx="5334000" cy="40005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566955" y="2531619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flipH="1">
            <a:off x="5566955" y="4141405"/>
            <a:ext cx="978408" cy="42462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39886" y="3622766"/>
            <a:ext cx="1053737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599715" y="3609703"/>
            <a:ext cx="452845" cy="8709"/>
          </a:xfrm>
          <a:prstGeom prst="straightConnector1">
            <a:avLst/>
          </a:prstGeom>
          <a:ln w="762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00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measurement at master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slave could send its black arrow phase measurement back to the master though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If we put all the graphs together, we</a:t>
            </a:r>
            <a:br>
              <a:rPr lang="en-US" dirty="0" smtClean="0"/>
            </a:br>
            <a:r>
              <a:rPr lang="en-US" dirty="0" smtClean="0"/>
              <a:t>see slave RX delayed from slave TX</a:t>
            </a:r>
            <a:br>
              <a:rPr lang="en-US" dirty="0" smtClean="0"/>
            </a:br>
            <a:r>
              <a:rPr lang="en-US" dirty="0" smtClean="0"/>
              <a:t>(top two) same amount as master </a:t>
            </a:r>
            <a:br>
              <a:rPr lang="en-US" dirty="0" smtClean="0"/>
            </a:br>
            <a:r>
              <a:rPr lang="en-US" dirty="0" smtClean="0"/>
              <a:t>RX delayed from master TX (bottom</a:t>
            </a:r>
            <a:br>
              <a:rPr lang="en-US" dirty="0" smtClean="0"/>
            </a:br>
            <a:r>
              <a:rPr lang="en-US" dirty="0" smtClean="0"/>
              <a:t>two)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663" y="246507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1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 the arrows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Arrow                  minus           gives phase angle shift over distance in terms of the Master modulation</a:t>
            </a:r>
          </a:p>
          <a:p>
            <a:r>
              <a:rPr lang="en-US" dirty="0" smtClean="0"/>
              <a:t>We can recover a distance (up to multiples of the modulation wavelength)</a:t>
            </a:r>
          </a:p>
          <a:p>
            <a:r>
              <a:rPr lang="en-US" dirty="0" smtClean="0"/>
              <a:t>Change the modulation frequency A,B,C,D,E to read out separate digits of the distance (100km, 10km, … 10m) and we have a distance measurement between stations</a:t>
            </a:r>
          </a:p>
          <a:p>
            <a:r>
              <a:rPr lang="en-US" dirty="0" smtClean="0"/>
              <a:t>What might go wrong?  Reflections from ground, temperature affecting refractive index.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94744" y="2056612"/>
            <a:ext cx="1053737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757290" y="2056612"/>
            <a:ext cx="452845" cy="8709"/>
          </a:xfrm>
          <a:prstGeom prst="straightConnector1">
            <a:avLst/>
          </a:prstGeom>
          <a:ln w="762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68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214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Tellurometer (EDM)</vt:lpstr>
      <vt:lpstr>How they work</vt:lpstr>
      <vt:lpstr>Microwave Measurement of Distance</vt:lpstr>
      <vt:lpstr>Making measurement at master</vt:lpstr>
      <vt:lpstr>Subtract the arrows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Bain</dc:creator>
  <cp:lastModifiedBy>Alan Bain</cp:lastModifiedBy>
  <cp:revision>6</cp:revision>
  <cp:lastPrinted>2025-05-20T13:20:37Z</cp:lastPrinted>
  <dcterms:created xsi:type="dcterms:W3CDTF">2025-05-20T10:50:19Z</dcterms:created>
  <dcterms:modified xsi:type="dcterms:W3CDTF">2025-05-31T13:35:30Z</dcterms:modified>
</cp:coreProperties>
</file>